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63" r:id="rId5"/>
    <p:sldId id="266" r:id="rId6"/>
    <p:sldId id="261" r:id="rId7"/>
    <p:sldId id="259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60"/>
  </p:normalViewPr>
  <p:slideViewPr>
    <p:cSldViewPr>
      <p:cViewPr varScale="1">
        <p:scale>
          <a:sx n="110" d="100"/>
          <a:sy n="110" d="100"/>
        </p:scale>
        <p:origin x="163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45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58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35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91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580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436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51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1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8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273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844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254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МИНИСТЕРСТВО СПОРТА РОССИЙСКОЙ ФЕДЕРАЦИИ</a:t>
            </a:r>
            <a:b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ФЕДЕРАЛЬНОЕ ГОСУДАРСТВЕННОЕ БЮДЖЕТНОЕ УЧРЕЖДЕНИЕ </a:t>
            </a:r>
            <a:b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ПРОФЕССИОНАЛЬНАЯ ОБРАЗОВАТЕЛЬНАЯ ОРГАНИЗАЦИЯ </a:t>
            </a:r>
            <a:b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«ГОСУДАРСТВЕННОЕ УЧИЛИЩЕ (КОЛЛЕДЖ) ОЛИМПИЙСКОГО РЕЗЕРВА г. ИРКУТСКА»</a:t>
            </a:r>
            <a:br>
              <a:rPr lang="ru-RU" altLang="ru-RU" sz="1200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solidFill>
                  <a:srgbClr val="FF0000"/>
                </a:solidFill>
                <a:highlight>
                  <a:srgbClr val="FFFF00"/>
                </a:highlight>
              </a:rPr>
              <a:t>МОЖНО МЕНЯТЬ МАКЕТ ПРЕЗЕНТАЦИИ ПО СВОЕМУ ВКУСУ</a:t>
            </a: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ПОРТФОЛИО ДОСТИЖЕНИЙ СТУДЕНТА</a:t>
            </a:r>
          </a:p>
          <a:p>
            <a:pPr algn="ctr">
              <a:buNone/>
            </a:pPr>
            <a:r>
              <a:rPr lang="ru-RU" sz="4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ИВАНОВА ИВАНА ИВАНОВИЧА</a:t>
            </a:r>
          </a:p>
          <a:p>
            <a:pPr algn="r">
              <a:buNone/>
            </a:pPr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СТУДЕНТА 4 КУРСА ОЧНОЙ ФОРМЫ ОБУЧЕНИЯ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702301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1"/>
                </a:solidFill>
              </a:rPr>
              <a:t>МОЙ ПОРТРЕТ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340768"/>
            <a:ext cx="4464496" cy="4968552"/>
          </a:xfrm>
        </p:spPr>
        <p:txBody>
          <a:bodyPr>
            <a:normAutofit fontScale="92500" lnSpcReduction="10000"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ФИО студента:_______________</a:t>
            </a: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Год рождения: 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___________</a:t>
            </a:r>
            <a:endParaRPr lang="ru-RU" dirty="0">
              <a:solidFill>
                <a:schemeClr val="tx1"/>
              </a:solidFill>
              <a:latin typeface="+mj-lt"/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Специальность: 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49.02.01 Физическая культура</a:t>
            </a:r>
            <a:endParaRPr lang="ru-RU" dirty="0">
              <a:solidFill>
                <a:schemeClr val="tx1"/>
              </a:solidFill>
              <a:latin typeface="+mj-lt"/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Группа: 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4 курс А группа </a:t>
            </a:r>
            <a:r>
              <a:rPr lang="ru-RU" u="sng" dirty="0">
                <a:solidFill>
                  <a:schemeClr val="tx1"/>
                </a:solidFill>
                <a:highlight>
                  <a:srgbClr val="FFFF00"/>
                </a:highlight>
                <a:latin typeface="+mj-lt"/>
              </a:rPr>
              <a:t>очной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 формы обучения</a:t>
            </a:r>
            <a:endParaRPr lang="ru-RU" dirty="0">
              <a:solidFill>
                <a:schemeClr val="tx1"/>
              </a:solidFill>
              <a:latin typeface="+mj-lt"/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Год поступления: 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2022</a:t>
            </a:r>
            <a:r>
              <a:rPr lang="ru-RU" dirty="0">
                <a:solidFill>
                  <a:schemeClr val="tx1"/>
                </a:solidFill>
                <a:latin typeface="+mj-lt"/>
              </a:rPr>
              <a:t>/ год выпуска 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2026</a:t>
            </a:r>
            <a:endParaRPr lang="ru-RU" dirty="0">
              <a:solidFill>
                <a:schemeClr val="tx1"/>
              </a:solidFill>
              <a:latin typeface="+mj-lt"/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Спортивная специализация: </a:t>
            </a:r>
            <a:r>
              <a:rPr lang="ru-RU" u="sng" dirty="0">
                <a:solidFill>
                  <a:schemeClr val="tx1"/>
                </a:solidFill>
                <a:latin typeface="+mj-lt"/>
              </a:rPr>
              <a:t>«</a:t>
            </a:r>
            <a:r>
              <a:rPr lang="ru-RU" u="sng" dirty="0">
                <a:solidFill>
                  <a:schemeClr val="tx1"/>
                </a:solidFill>
                <a:highlight>
                  <a:srgbClr val="FFFF00"/>
                </a:highlight>
                <a:latin typeface="+mj-lt"/>
              </a:rPr>
              <a:t>Спортивные игры»</a:t>
            </a:r>
            <a:endParaRPr lang="ru-RU" dirty="0">
              <a:solidFill>
                <a:schemeClr val="tx1"/>
              </a:solidFill>
              <a:highlight>
                <a:srgbClr val="FFFF00"/>
              </a:highlight>
              <a:latin typeface="+mj-lt"/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Спортивный разряд: </a:t>
            </a:r>
            <a:r>
              <a:rPr lang="ru-RU" u="sng" dirty="0">
                <a:solidFill>
                  <a:schemeClr val="tx1"/>
                </a:solidFill>
                <a:highlight>
                  <a:srgbClr val="FFFF00"/>
                </a:highlight>
                <a:latin typeface="+mj-lt"/>
              </a:rPr>
              <a:t>без разряда</a:t>
            </a:r>
            <a:endParaRPr lang="ru-RU" dirty="0">
              <a:solidFill>
                <a:schemeClr val="tx1"/>
              </a:solidFill>
              <a:highlight>
                <a:srgbClr val="FFFF00"/>
              </a:highlight>
              <a:latin typeface="+mj-lt"/>
            </a:endParaRPr>
          </a:p>
          <a:p>
            <a:r>
              <a:rPr lang="ru-RU" dirty="0">
                <a:solidFill>
                  <a:schemeClr val="tx1"/>
                </a:solidFill>
                <a:latin typeface="+mj-lt"/>
              </a:rPr>
              <a:t>Мой жизненный девиз: </a:t>
            </a:r>
          </a:p>
          <a:p>
            <a:pPr marL="137160" indent="0">
              <a:buNone/>
            </a:pPr>
            <a:r>
              <a:rPr lang="ru-RU" u="sng" dirty="0">
                <a:solidFill>
                  <a:schemeClr val="tx1"/>
                </a:solidFill>
                <a:latin typeface="+mj-lt"/>
              </a:rPr>
              <a:t>«_______________________________»</a:t>
            </a:r>
            <a:endParaRPr lang="ru-RU" dirty="0">
              <a:solidFill>
                <a:schemeClr val="tx1"/>
              </a:solidFill>
              <a:latin typeface="+mj-lt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F5E07BC-9AE3-6F83-B0CF-86D94FC92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404236"/>
              </p:ext>
            </p:extLst>
          </p:nvPr>
        </p:nvGraphicFramePr>
        <p:xfrm>
          <a:off x="5220072" y="1397000"/>
          <a:ext cx="3312368" cy="46962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>
                  <a:extLst>
                    <a:ext uri="{9D8B030D-6E8A-4147-A177-3AD203B41FA5}">
                      <a16:colId xmlns:a16="http://schemas.microsoft.com/office/drawing/2014/main" val="2094771044"/>
                    </a:ext>
                  </a:extLst>
                </a:gridCol>
              </a:tblGrid>
              <a:tr h="4696296"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4800" dirty="0">
                          <a:solidFill>
                            <a:schemeClr val="tx1"/>
                          </a:solidFill>
                        </a:rPr>
                        <a:t>ФОТО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9486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838140"/>
          </a:xfrm>
        </p:spPr>
        <p:txBody>
          <a:bodyPr>
            <a:normAutofit/>
          </a:bodyPr>
          <a:lstStyle/>
          <a:p>
            <a:r>
              <a:rPr lang="ru-RU" sz="3200" dirty="0"/>
              <a:t>ЦЕЛИ В ПРОФЕССИОНАЛЬНОЙ КАРЬЕРЕ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63711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tx1"/>
                </a:solidFill>
                <a:highlight>
                  <a:srgbClr val="FFFF00"/>
                </a:highlight>
              </a:rPr>
              <a:t>ИЗ ЭССЕ КОРОТКО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1"/>
                </a:solidFill>
              </a:rPr>
              <a:t>МОИ ДОСТИЖЕНИЯ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7CF913-7349-1BC9-F61F-56D392DD72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7133416" cy="4023360"/>
          </a:xfrm>
        </p:spPr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4400" dirty="0"/>
              <a:t>ФОТО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354322B-D3B1-D63A-23D0-F556BEC29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86605"/>
            <a:ext cx="8136904" cy="11981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Мои успехи в </a:t>
            </a:r>
            <a:r>
              <a:rPr lang="ru-RU" sz="4400" b="1" dirty="0"/>
              <a:t>профессиональной</a:t>
            </a:r>
            <a:r>
              <a:rPr lang="ru-RU" b="1" dirty="0"/>
              <a:t> деятельности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5356BC-35B4-86EE-FEDD-BA82AFA8883E}"/>
              </a:ext>
            </a:extLst>
          </p:cNvPr>
          <p:cNvSpPr txBox="1"/>
          <p:nvPr/>
        </p:nvSpPr>
        <p:spPr>
          <a:xfrm>
            <a:off x="2286000" y="324651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dirty="0"/>
              <a:t>ФОТО, СОГЛАСНО ГРАМОТАМ</a:t>
            </a:r>
          </a:p>
        </p:txBody>
      </p:sp>
    </p:spTree>
    <p:extLst>
      <p:ext uri="{BB962C8B-B14F-4D97-AF65-F5344CB8AC3E}">
        <p14:creationId xmlns:p14="http://schemas.microsoft.com/office/powerpoint/2010/main" val="3987250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МОИ УСПЕХИ В СОРЕВНОВАТЕЛЬНОЙ ДЕЯТЕЛЬНОСТИ</a:t>
            </a:r>
            <a:endParaRPr lang="ru-RU" sz="32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960195-E053-D3E1-F82D-CA79A16AB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ФОТО, СОГЛАСНО ГРАМОТАМ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/>
              <a:t>ПРОИЗВОДСТВЕННАЯ ПРАКТИКА</a:t>
            </a:r>
            <a:br>
              <a:rPr lang="ru-RU" sz="4000" dirty="0"/>
            </a:br>
            <a:r>
              <a:rPr lang="ru-RU" sz="2000" dirty="0"/>
              <a:t>МКОУ Юголукская СОШ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1EE54DB-D6EB-3C01-6391-4031378A669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ФОТО С ПРАКТИКИ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87B47C6C-7EF5-0BF3-46D0-96313DBEC6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dirty="0"/>
              <a:t>ФОТО С ПРАКТИКИ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0160321_1222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4038600" cy="3028950"/>
          </a:xfrm>
        </p:spPr>
      </p:pic>
      <p:pic>
        <p:nvPicPr>
          <p:cNvPr id="8" name="Рисунок 7" descr="20160323_1156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501008"/>
            <a:ext cx="4118858" cy="2808312"/>
          </a:xfrm>
          <a:prstGeom prst="rect">
            <a:avLst/>
          </a:prstGeom>
        </p:spPr>
      </p:pic>
      <p:pic>
        <p:nvPicPr>
          <p:cNvPr id="9" name="Рисунок 8" descr="20160321_1123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32656"/>
            <a:ext cx="3840427" cy="3024336"/>
          </a:xfrm>
          <a:prstGeom prst="rect">
            <a:avLst/>
          </a:prstGeom>
        </p:spPr>
      </p:pic>
      <p:pic>
        <p:nvPicPr>
          <p:cNvPr id="10" name="Рисунок 9" descr="20160321_1135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501008"/>
            <a:ext cx="3816424" cy="28623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684</TotalTime>
  <Words>135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Ретро</vt:lpstr>
      <vt:lpstr>МИНИСТЕРСТВО СПОРТА РОССИЙСКОЙ ФЕДЕРАЦИИ ФЕДЕРАЛЬНОЕ ГОСУДАРСТВЕННОЕ БЮДЖЕТНОЕ УЧРЕЖДЕНИЕ  ПРОФЕССИОНАЛЬНАЯ ОБРАЗОВАТЕЛЬНАЯ ОРГАНИЗАЦИЯ  «ГОСУДАРСТВЕННОЕ УЧИЛИЩЕ (КОЛЛЕДЖ) ОЛИМПИЙСКОГО РЕЗЕРВА г. ИРКУТСКА» </vt:lpstr>
      <vt:lpstr>МОЙ ПОРТРЕТ</vt:lpstr>
      <vt:lpstr>ЦЕЛИ В ПРОФЕССИОНАЛЬНОЙ КАРЬЕРЕ</vt:lpstr>
      <vt:lpstr>МОИ ДОСТИЖЕНИЯ</vt:lpstr>
      <vt:lpstr>Мои успехи в профессиональной деятельности</vt:lpstr>
      <vt:lpstr>МОИ УСПЕХИ В СОРЕВНОВАТЕЛЬНОЙ ДЕЯТЕЛЬНОСТИ</vt:lpstr>
      <vt:lpstr>ПРОИЗВОДСТВЕННАЯ ПРАКТИКА МКОУ Юголукская СОШ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Грекова Юлия Викторовна</cp:lastModifiedBy>
  <cp:revision>73</cp:revision>
  <dcterms:created xsi:type="dcterms:W3CDTF">2020-05-18T09:33:33Z</dcterms:created>
  <dcterms:modified xsi:type="dcterms:W3CDTF">2026-05-13T04:34:01Z</dcterms:modified>
</cp:coreProperties>
</file>